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5" r:id="rId9"/>
    <p:sldId id="267" r:id="rId10"/>
    <p:sldId id="264" r:id="rId11"/>
  </p:sldIdLst>
  <p:sldSz cx="9144000" cy="5143500" type="screen16x9"/>
  <p:notesSz cx="6858000" cy="9144000"/>
  <p:embeddedFontLst>
    <p:embeddedFont>
      <p:font typeface="Lato" panose="020B060402020202020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251f3de43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251f3de43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f87997393_0_1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f87997393_0_1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4936c6eb9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4936c6eb9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4936c6eb9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4936c6eb9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71423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4936c6eb9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4936c6eb9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7500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WattTrack</a:t>
            </a:r>
            <a:endParaRPr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11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Name: The Cool Kidz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Members: Ang Kok Hwee, Lee Weichen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5"/>
          <p:cNvSpPr txBox="1">
            <a:spLocks noGrp="1"/>
          </p:cNvSpPr>
          <p:nvPr>
            <p:ph type="title"/>
          </p:nvPr>
        </p:nvSpPr>
        <p:spPr>
          <a:xfrm>
            <a:off x="2735675" y="2102650"/>
            <a:ext cx="50388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900" dirty="0"/>
              <a:t>Thank you!</a:t>
            </a:r>
            <a:endParaRPr sz="4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12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Issues Faced</a:t>
            </a:r>
            <a:endParaRPr dirty="0"/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latin typeface="Montserrat"/>
                <a:ea typeface="Montserrat"/>
                <a:cs typeface="Montserrat"/>
                <a:sym typeface="Montserrat"/>
              </a:rPr>
              <a:t>Currently there has been a heavy emphasis to preserve and save the Earth. With the rise of global warming, the weather has been growing at an exponential rate.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4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400" dirty="0">
                <a:latin typeface="Montserrat" panose="00000500000000000000" pitchFamily="2" charset="0"/>
              </a:rPr>
              <a:t>Hence, there is a need to help preserve the Earth resources. One of the ways is to reduce electricity consumption by using it efficiently.</a:t>
            </a:r>
            <a:endParaRPr sz="1400" dirty="0">
              <a:latin typeface="Montserrat" panose="000005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Rising Concerns</a:t>
            </a:r>
            <a:endParaRPr dirty="0"/>
          </a:p>
        </p:txBody>
      </p:sp>
      <p:sp>
        <p:nvSpPr>
          <p:cNvPr id="248" name="Google Shape;248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9" name="Google Shape;249;p20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GB" b="1" dirty="0">
                <a:solidFill>
                  <a:srgbClr val="FFFFFF"/>
                </a:solidFill>
              </a:rPr>
              <a:t>Increase in cost of living -</a:t>
            </a:r>
            <a:r>
              <a:rPr lang="en-GB" dirty="0">
                <a:solidFill>
                  <a:srgbClr val="FFFFFF"/>
                </a:solidFill>
              </a:rPr>
              <a:t>The electric bill is a growing concern across society as inflation is rising rapidly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>
            <a:spLocks noGrp="1"/>
          </p:cNvSpPr>
          <p:nvPr>
            <p:ph type="body" idx="1"/>
          </p:nvPr>
        </p:nvSpPr>
        <p:spPr>
          <a:xfrm>
            <a:off x="2030400" y="2502388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FFFF"/>
                </a:solidFill>
              </a:rPr>
              <a:t>Unnecessary usage of Appliances </a:t>
            </a:r>
            <a:r>
              <a:rPr lang="en-GB" dirty="0">
                <a:solidFill>
                  <a:srgbClr val="FFFFFF"/>
                </a:solidFill>
              </a:rPr>
              <a:t>- Summers are unbearable without ACs but unnecessary usage will lead to high bill amount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20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>
            <a:spLocks noGrp="1"/>
          </p:cNvSpPr>
          <p:nvPr>
            <p:ph type="body" idx="1"/>
          </p:nvPr>
        </p:nvSpPr>
        <p:spPr>
          <a:xfrm>
            <a:off x="2030400" y="33910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FFFF"/>
                </a:solidFill>
              </a:rPr>
              <a:t>Faulty/Old appliances </a:t>
            </a:r>
            <a:r>
              <a:rPr lang="en-GB" dirty="0">
                <a:solidFill>
                  <a:srgbClr val="FFFFFF"/>
                </a:solidFill>
              </a:rPr>
              <a:t>– Certain appliances which are faulty or are old consume a huge amount of electricity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20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Solutions</a:t>
            </a:r>
            <a:endParaRPr dirty="0"/>
          </a:p>
        </p:txBody>
      </p:sp>
      <p:sp>
        <p:nvSpPr>
          <p:cNvPr id="259" name="Google Shape;259;p21"/>
          <p:cNvSpPr txBox="1"/>
          <p:nvPr/>
        </p:nvSpPr>
        <p:spPr>
          <a:xfrm>
            <a:off x="812750" y="1716613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Anomaly detection for Faulty Devices</a:t>
            </a:r>
            <a:endParaRPr sz="1000" b="1"/>
          </a:p>
        </p:txBody>
      </p:sp>
      <p:sp>
        <p:nvSpPr>
          <p:cNvPr id="260" name="Google Shape;260;p21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Able to detect when the device is likely going to spoil by the fluctuation of the power consumption</a:t>
            </a:r>
            <a:endParaRPr sz="1000" dirty="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21"/>
          <p:cNvSpPr txBox="1"/>
          <p:nvPr/>
        </p:nvSpPr>
        <p:spPr>
          <a:xfrm>
            <a:off x="819200" y="3232325"/>
            <a:ext cx="2686200" cy="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Detecting appliances that consumes most electricity</a:t>
            </a:r>
            <a:endParaRPr sz="1000" b="1" dirty="0"/>
          </a:p>
        </p:txBody>
      </p:sp>
      <p:sp>
        <p:nvSpPr>
          <p:cNvPr id="262" name="Google Shape;262;p21"/>
          <p:cNvSpPr txBox="1"/>
          <p:nvPr/>
        </p:nvSpPr>
        <p:spPr>
          <a:xfrm>
            <a:off x="819200" y="3865913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Find out which appliance consumes the most electricity</a:t>
            </a:r>
            <a:endParaRPr sz="1000" dirty="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6523042" y="1716613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rgbClr val="FFFFFF"/>
                </a:solidFill>
                <a:latin typeface="Montserrat"/>
                <a:sym typeface="Montserrat"/>
              </a:rPr>
              <a:t>Overview of the electricity consumption</a:t>
            </a:r>
            <a:endParaRPr lang="en-GB" sz="1000" b="1" dirty="0"/>
          </a:p>
        </p:txBody>
      </p:sp>
      <p:sp>
        <p:nvSpPr>
          <p:cNvPr id="264" name="Google Shape;264;p21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Plots the electricity consumption into a graphical form for users to see it easily</a:t>
            </a:r>
            <a:endParaRPr sz="1000" dirty="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1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Forecasting Usage of electricity</a:t>
            </a:r>
            <a:endParaRPr sz="1000" b="1" dirty="0"/>
          </a:p>
        </p:txBody>
      </p:sp>
      <p:sp>
        <p:nvSpPr>
          <p:cNvPr id="266" name="Google Shape;266;p21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dirty="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Using data science to forecast electricity consumption every month</a:t>
            </a:r>
            <a:endParaRPr sz="1000" dirty="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7" name="Google Shape;267;p21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8" name="Google Shape;268;p21"/>
          <p:cNvCxnSpPr/>
          <p:nvPr/>
        </p:nvCxnSpPr>
        <p:spPr>
          <a:xfrm flipH="1">
            <a:off x="709967" y="305544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9" name="Google Shape;269;p21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70" name="Google Shape;270;p21"/>
          <p:cNvCxnSpPr/>
          <p:nvPr/>
        </p:nvCxnSpPr>
        <p:spPr>
          <a:xfrm flipH="1">
            <a:off x="780745" y="4663325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1" name="Google Shape;271;p21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1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1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1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5" name="Google Shape;275;p21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76" name="Google Shape;276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" name="Google Shape;278;p21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9" name="Google Shape;279;p21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80" name="Google Shape;280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21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3" name="Google Shape;283;p21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84" name="Google Shape;284;p21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1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21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7" name="Google Shape;287;p21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88" name="Google Shape;288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21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p21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3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Advantages</a:t>
            </a:r>
            <a:endParaRPr sz="2400" dirty="0"/>
          </a:p>
        </p:txBody>
      </p:sp>
      <p:sp>
        <p:nvSpPr>
          <p:cNvPr id="306" name="Google Shape;306;p23"/>
          <p:cNvSpPr txBox="1">
            <a:spLocks noGrp="1"/>
          </p:cNvSpPr>
          <p:nvPr>
            <p:ph type="title"/>
          </p:nvPr>
        </p:nvSpPr>
        <p:spPr>
          <a:xfrm>
            <a:off x="239625" y="1577900"/>
            <a:ext cx="42129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-GB" dirty="0"/>
              <a:t>Cost saving on electricity bill</a:t>
            </a:r>
            <a:endParaRPr dirty="0"/>
          </a:p>
        </p:txBody>
      </p:sp>
      <p:sp>
        <p:nvSpPr>
          <p:cNvPr id="307" name="Google Shape;307;p23"/>
          <p:cNvSpPr txBox="1">
            <a:spLocks noGrp="1"/>
          </p:cNvSpPr>
          <p:nvPr>
            <p:ph type="body" idx="1"/>
          </p:nvPr>
        </p:nvSpPr>
        <p:spPr>
          <a:xfrm>
            <a:off x="4777250" y="1673100"/>
            <a:ext cx="38472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Reduces the electricity bill because the user has an overview of its household electricity bill expenses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08" name="Google Shape;308;p23"/>
          <p:cNvSpPr txBox="1">
            <a:spLocks noGrp="1"/>
          </p:cNvSpPr>
          <p:nvPr>
            <p:ph type="title"/>
          </p:nvPr>
        </p:nvSpPr>
        <p:spPr>
          <a:xfrm>
            <a:off x="239625" y="3133050"/>
            <a:ext cx="42129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 2)   Detection of faulty devices</a:t>
            </a:r>
            <a:endParaRPr dirty="0"/>
          </a:p>
        </p:txBody>
      </p:sp>
      <p:sp>
        <p:nvSpPr>
          <p:cNvPr id="309" name="Google Shape;309;p23"/>
          <p:cNvSpPr txBox="1">
            <a:spLocks noGrp="1"/>
          </p:cNvSpPr>
          <p:nvPr>
            <p:ph type="body" idx="1"/>
          </p:nvPr>
        </p:nvSpPr>
        <p:spPr>
          <a:xfrm>
            <a:off x="4777250" y="3133050"/>
            <a:ext cx="4212900" cy="17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Helps in detecting faulty devices, thus prevents excess electricity consumption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Advantages</a:t>
            </a:r>
            <a:endParaRPr sz="2400" dirty="0"/>
          </a:p>
        </p:txBody>
      </p:sp>
      <p:sp>
        <p:nvSpPr>
          <p:cNvPr id="315" name="Google Shape;315;p24"/>
          <p:cNvSpPr txBox="1">
            <a:spLocks noGrp="1"/>
          </p:cNvSpPr>
          <p:nvPr>
            <p:ph type="title"/>
          </p:nvPr>
        </p:nvSpPr>
        <p:spPr>
          <a:xfrm>
            <a:off x="239625" y="1577900"/>
            <a:ext cx="42129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 3)   Environmental Friendly</a:t>
            </a:r>
            <a:endParaRPr dirty="0"/>
          </a:p>
        </p:txBody>
      </p:sp>
      <p:sp>
        <p:nvSpPr>
          <p:cNvPr id="316" name="Google Shape;316;p24"/>
          <p:cNvSpPr txBox="1">
            <a:spLocks noGrp="1"/>
          </p:cNvSpPr>
          <p:nvPr>
            <p:ph type="body" idx="1"/>
          </p:nvPr>
        </p:nvSpPr>
        <p:spPr>
          <a:xfrm>
            <a:off x="4777250" y="1673100"/>
            <a:ext cx="38472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With the electricity being more efficiently spent, it will indirectly help the environment</a:t>
            </a:r>
            <a:endParaRPr dirty="0"/>
          </a:p>
        </p:txBody>
      </p:sp>
      <p:sp>
        <p:nvSpPr>
          <p:cNvPr id="317" name="Google Shape;317;p24"/>
          <p:cNvSpPr txBox="1">
            <a:spLocks noGrp="1"/>
          </p:cNvSpPr>
          <p:nvPr>
            <p:ph type="title"/>
          </p:nvPr>
        </p:nvSpPr>
        <p:spPr>
          <a:xfrm>
            <a:off x="239625" y="2866400"/>
            <a:ext cx="42129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 4)   User Friendly</a:t>
            </a:r>
            <a:endParaRPr dirty="0"/>
          </a:p>
        </p:txBody>
      </p:sp>
      <p:sp>
        <p:nvSpPr>
          <p:cNvPr id="318" name="Google Shape;318;p24"/>
          <p:cNvSpPr txBox="1">
            <a:spLocks noGrp="1"/>
          </p:cNvSpPr>
          <p:nvPr>
            <p:ph type="body" idx="1"/>
          </p:nvPr>
        </p:nvSpPr>
        <p:spPr>
          <a:xfrm>
            <a:off x="4777250" y="2866400"/>
            <a:ext cx="4212900" cy="17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400" dirty="0">
                <a:latin typeface="+mj-lt"/>
              </a:rPr>
              <a:t>The electricity bill consumption is being presented in a graphical form which is easy for the user to see and visualize.</a:t>
            </a:r>
            <a:endParaRPr sz="1400" dirty="0">
              <a:latin typeface="+mj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>
            <a:spLocks noGrp="1"/>
          </p:cNvSpPr>
          <p:nvPr>
            <p:ph type="title" idx="2"/>
          </p:nvPr>
        </p:nvSpPr>
        <p:spPr>
          <a:xfrm>
            <a:off x="935993" y="454174"/>
            <a:ext cx="4114472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Future improvements</a:t>
            </a:r>
            <a:endParaRPr sz="2400" dirty="0"/>
          </a:p>
        </p:txBody>
      </p:sp>
      <p:sp>
        <p:nvSpPr>
          <p:cNvPr id="315" name="Google Shape;315;p24"/>
          <p:cNvSpPr txBox="1">
            <a:spLocks noGrp="1"/>
          </p:cNvSpPr>
          <p:nvPr>
            <p:ph type="title"/>
          </p:nvPr>
        </p:nvSpPr>
        <p:spPr>
          <a:xfrm>
            <a:off x="239625" y="1577900"/>
            <a:ext cx="42129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 1)   Early Warning System</a:t>
            </a:r>
            <a:endParaRPr dirty="0"/>
          </a:p>
        </p:txBody>
      </p:sp>
      <p:sp>
        <p:nvSpPr>
          <p:cNvPr id="316" name="Google Shape;316;p24"/>
          <p:cNvSpPr txBox="1">
            <a:spLocks noGrp="1"/>
          </p:cNvSpPr>
          <p:nvPr>
            <p:ph type="body" idx="1"/>
          </p:nvPr>
        </p:nvSpPr>
        <p:spPr>
          <a:xfrm>
            <a:off x="4777250" y="1577900"/>
            <a:ext cx="38472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When a faulty device is being detected or high electricity consumption, the system will send an email to alert the user.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17" name="Google Shape;317;p24"/>
          <p:cNvSpPr txBox="1">
            <a:spLocks noGrp="1"/>
          </p:cNvSpPr>
          <p:nvPr>
            <p:ph type="title"/>
          </p:nvPr>
        </p:nvSpPr>
        <p:spPr>
          <a:xfrm>
            <a:off x="239625" y="2940836"/>
            <a:ext cx="42129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 2)   Mobile Application</a:t>
            </a:r>
            <a:endParaRPr dirty="0"/>
          </a:p>
        </p:txBody>
      </p:sp>
      <p:sp>
        <p:nvSpPr>
          <p:cNvPr id="318" name="Google Shape;318;p24"/>
          <p:cNvSpPr txBox="1">
            <a:spLocks noGrp="1"/>
          </p:cNvSpPr>
          <p:nvPr>
            <p:ph type="body" idx="1"/>
          </p:nvPr>
        </p:nvSpPr>
        <p:spPr>
          <a:xfrm>
            <a:off x="4777250" y="2940836"/>
            <a:ext cx="4212900" cy="8593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4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Users can access easily with a mobile app instead of going to the website. Mobile alerts can be used to notify the users too.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1672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>
            <a:spLocks noGrp="1"/>
          </p:cNvSpPr>
          <p:nvPr>
            <p:ph type="title" idx="2"/>
          </p:nvPr>
        </p:nvSpPr>
        <p:spPr>
          <a:xfrm>
            <a:off x="935993" y="454174"/>
            <a:ext cx="4114472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Future improvements</a:t>
            </a:r>
            <a:endParaRPr sz="2400" dirty="0"/>
          </a:p>
        </p:txBody>
      </p:sp>
      <p:sp>
        <p:nvSpPr>
          <p:cNvPr id="315" name="Google Shape;315;p24"/>
          <p:cNvSpPr txBox="1">
            <a:spLocks noGrp="1"/>
          </p:cNvSpPr>
          <p:nvPr>
            <p:ph type="title"/>
          </p:nvPr>
        </p:nvSpPr>
        <p:spPr>
          <a:xfrm>
            <a:off x="239625" y="1577900"/>
            <a:ext cx="42129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 3)   Data Visualization</a:t>
            </a:r>
            <a:endParaRPr dirty="0"/>
          </a:p>
        </p:txBody>
      </p:sp>
      <p:sp>
        <p:nvSpPr>
          <p:cNvPr id="316" name="Google Shape;316;p24"/>
          <p:cNvSpPr txBox="1">
            <a:spLocks noGrp="1"/>
          </p:cNvSpPr>
          <p:nvPr>
            <p:ph type="body" idx="1"/>
          </p:nvPr>
        </p:nvSpPr>
        <p:spPr>
          <a:xfrm>
            <a:off x="4777250" y="1577900"/>
            <a:ext cx="38472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Users will be able to visualize their electrical consumption statistics after uploading their electrical bills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17" name="Google Shape;317;p24"/>
          <p:cNvSpPr txBox="1">
            <a:spLocks noGrp="1"/>
          </p:cNvSpPr>
          <p:nvPr>
            <p:ph type="title"/>
          </p:nvPr>
        </p:nvSpPr>
        <p:spPr>
          <a:xfrm>
            <a:off x="153850" y="2940836"/>
            <a:ext cx="4212900" cy="11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 4)   Machine Learning</a:t>
            </a:r>
            <a:endParaRPr dirty="0"/>
          </a:p>
        </p:txBody>
      </p:sp>
      <p:sp>
        <p:nvSpPr>
          <p:cNvPr id="318" name="Google Shape;318;p24"/>
          <p:cNvSpPr txBox="1">
            <a:spLocks noGrp="1"/>
          </p:cNvSpPr>
          <p:nvPr>
            <p:ph type="body" idx="1"/>
          </p:nvPr>
        </p:nvSpPr>
        <p:spPr>
          <a:xfrm>
            <a:off x="4777250" y="2940836"/>
            <a:ext cx="4212900" cy="8593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4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More accurate predictions can be made with the enhancement of Machine Learning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3414127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80</TotalTime>
  <Words>403</Words>
  <Application>Microsoft Office PowerPoint</Application>
  <PresentationFormat>On-screen Show (16:9)</PresentationFormat>
  <Paragraphs>48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Montserrat</vt:lpstr>
      <vt:lpstr>Roboto</vt:lpstr>
      <vt:lpstr>Arial</vt:lpstr>
      <vt:lpstr>Lato</vt:lpstr>
      <vt:lpstr>Focus</vt:lpstr>
      <vt:lpstr>WattTrack</vt:lpstr>
      <vt:lpstr>PowerPoint Presentation</vt:lpstr>
      <vt:lpstr>Issues Faced</vt:lpstr>
      <vt:lpstr>Rising Concerns</vt:lpstr>
      <vt:lpstr>Solutions</vt:lpstr>
      <vt:lpstr>Advantages</vt:lpstr>
      <vt:lpstr>Advantages</vt:lpstr>
      <vt:lpstr>Future improvements</vt:lpstr>
      <vt:lpstr>Future improvements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WattTrack</dc:title>
  <cp:lastModifiedBy>Ang Kok Hwee</cp:lastModifiedBy>
  <cp:revision>22</cp:revision>
  <dcterms:modified xsi:type="dcterms:W3CDTF">2023-05-23T12:41:08Z</dcterms:modified>
</cp:coreProperties>
</file>